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39" autoAdjust="0"/>
    <p:restoredTop sz="94660"/>
  </p:normalViewPr>
  <p:slideViewPr>
    <p:cSldViewPr>
      <p:cViewPr varScale="1">
        <p:scale>
          <a:sx n="88" d="100"/>
          <a:sy n="88" d="100"/>
        </p:scale>
        <p:origin x="960" y="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97819"/>
            <a:ext cx="7772400" cy="1102519"/>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1370394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1939694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54781"/>
            <a:ext cx="2057400" cy="329088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54781"/>
            <a:ext cx="6019800" cy="329088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675258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3240001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3305176"/>
            <a:ext cx="7772400" cy="1021556"/>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96588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2894627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79"/>
            <a:ext cx="8229600" cy="85725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3483829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3116834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301565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04787"/>
            <a:ext cx="3008313" cy="871538"/>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1689928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3600450"/>
            <a:ext cx="5486400" cy="425054"/>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A9E9E5-80EE-4C0C-AF92-3F0225DB1052}" type="datetimeFigureOut">
              <a:rPr kumimoji="1" lang="ja-JP" altLang="en-US" smtClean="0"/>
              <a:t>2020/4/5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314169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BA9E9E5-80EE-4C0C-AF92-3F0225DB1052}" type="datetimeFigureOut">
              <a:rPr kumimoji="1" lang="ja-JP" altLang="en-US" smtClean="0"/>
              <a:t>2020/4/5</a:t>
            </a:fld>
            <a:endParaRPr kumimoji="1" lang="ja-JP" altLang="en-US"/>
          </a:p>
        </p:txBody>
      </p:sp>
      <p:sp>
        <p:nvSpPr>
          <p:cNvPr id="5" name="フッター プレースホルダー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E8DFF26-0FFE-4F68-982D-94751D067D3F}" type="slidenum">
              <a:rPr kumimoji="1" lang="ja-JP" altLang="en-US" smtClean="0"/>
              <a:t>‹#›</a:t>
            </a:fld>
            <a:endParaRPr kumimoji="1" lang="ja-JP" altLang="en-US"/>
          </a:p>
        </p:txBody>
      </p:sp>
    </p:spTree>
    <p:extLst>
      <p:ext uri="{BB962C8B-B14F-4D97-AF65-F5344CB8AC3E}">
        <p14:creationId xmlns:p14="http://schemas.microsoft.com/office/powerpoint/2010/main" val="3938483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504" y="123478"/>
            <a:ext cx="8928992" cy="48965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8E60C225-40E5-7E4A-84AF-3C26F1B6223B}"/>
              </a:ext>
            </a:extLst>
          </p:cNvPr>
          <p:cNvSpPr/>
          <p:nvPr/>
        </p:nvSpPr>
        <p:spPr>
          <a:xfrm>
            <a:off x="107504" y="123478"/>
            <a:ext cx="8928992" cy="4001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475129" rtl="0" eaLnBrk="1" latinLnBrk="0" hangingPunct="1">
              <a:defRPr kumimoji="1" sz="2900" kern="1200">
                <a:solidFill>
                  <a:schemeClr val="lt1"/>
                </a:solidFill>
                <a:latin typeface="+mn-lt"/>
                <a:ea typeface="+mn-ea"/>
                <a:cs typeface="+mn-cs"/>
              </a:defRPr>
            </a:lvl1pPr>
            <a:lvl2pPr marL="737565" algn="l" defTabSz="1475129" rtl="0" eaLnBrk="1" latinLnBrk="0" hangingPunct="1">
              <a:defRPr kumimoji="1" sz="2900" kern="1200">
                <a:solidFill>
                  <a:schemeClr val="lt1"/>
                </a:solidFill>
                <a:latin typeface="+mn-lt"/>
                <a:ea typeface="+mn-ea"/>
                <a:cs typeface="+mn-cs"/>
              </a:defRPr>
            </a:lvl2pPr>
            <a:lvl3pPr marL="1475129" algn="l" defTabSz="1475129" rtl="0" eaLnBrk="1" latinLnBrk="0" hangingPunct="1">
              <a:defRPr kumimoji="1" sz="2900" kern="1200">
                <a:solidFill>
                  <a:schemeClr val="lt1"/>
                </a:solidFill>
                <a:latin typeface="+mn-lt"/>
                <a:ea typeface="+mn-ea"/>
                <a:cs typeface="+mn-cs"/>
              </a:defRPr>
            </a:lvl3pPr>
            <a:lvl4pPr marL="2212694" algn="l" defTabSz="1475129" rtl="0" eaLnBrk="1" latinLnBrk="0" hangingPunct="1">
              <a:defRPr kumimoji="1" sz="2900" kern="1200">
                <a:solidFill>
                  <a:schemeClr val="lt1"/>
                </a:solidFill>
                <a:latin typeface="+mn-lt"/>
                <a:ea typeface="+mn-ea"/>
                <a:cs typeface="+mn-cs"/>
              </a:defRPr>
            </a:lvl4pPr>
            <a:lvl5pPr marL="2950259" algn="l" defTabSz="1475129" rtl="0" eaLnBrk="1" latinLnBrk="0" hangingPunct="1">
              <a:defRPr kumimoji="1" sz="2900" kern="1200">
                <a:solidFill>
                  <a:schemeClr val="lt1"/>
                </a:solidFill>
                <a:latin typeface="+mn-lt"/>
                <a:ea typeface="+mn-ea"/>
                <a:cs typeface="+mn-cs"/>
              </a:defRPr>
            </a:lvl5pPr>
            <a:lvl6pPr marL="3687823" algn="l" defTabSz="1475129" rtl="0" eaLnBrk="1" latinLnBrk="0" hangingPunct="1">
              <a:defRPr kumimoji="1" sz="2900" kern="1200">
                <a:solidFill>
                  <a:schemeClr val="lt1"/>
                </a:solidFill>
                <a:latin typeface="+mn-lt"/>
                <a:ea typeface="+mn-ea"/>
                <a:cs typeface="+mn-cs"/>
              </a:defRPr>
            </a:lvl6pPr>
            <a:lvl7pPr marL="4425388" algn="l" defTabSz="1475129" rtl="0" eaLnBrk="1" latinLnBrk="0" hangingPunct="1">
              <a:defRPr kumimoji="1" sz="2900" kern="1200">
                <a:solidFill>
                  <a:schemeClr val="lt1"/>
                </a:solidFill>
                <a:latin typeface="+mn-lt"/>
                <a:ea typeface="+mn-ea"/>
                <a:cs typeface="+mn-cs"/>
              </a:defRPr>
            </a:lvl7pPr>
            <a:lvl8pPr marL="5162953" algn="l" defTabSz="1475129" rtl="0" eaLnBrk="1" latinLnBrk="0" hangingPunct="1">
              <a:defRPr kumimoji="1" sz="2900" kern="1200">
                <a:solidFill>
                  <a:schemeClr val="lt1"/>
                </a:solidFill>
                <a:latin typeface="+mn-lt"/>
                <a:ea typeface="+mn-ea"/>
                <a:cs typeface="+mn-cs"/>
              </a:defRPr>
            </a:lvl8pPr>
            <a:lvl9pPr marL="5900517" algn="l" defTabSz="1475129" rtl="0" eaLnBrk="1" latinLnBrk="0" hangingPunct="1">
              <a:defRPr kumimoji="1" sz="2900" kern="1200">
                <a:solidFill>
                  <a:schemeClr val="lt1"/>
                </a:solidFill>
                <a:latin typeface="+mn-lt"/>
                <a:ea typeface="+mn-ea"/>
                <a:cs typeface="+mn-cs"/>
              </a:defRPr>
            </a:lvl9pPr>
          </a:lstStyle>
          <a:p>
            <a:pPr algn="ctr"/>
            <a:r>
              <a:rPr lang="ja-JP" altLang="en-US" sz="2000" dirty="0">
                <a:solidFill>
                  <a:schemeClr val="tx1"/>
                </a:solidFill>
              </a:rPr>
              <a:t>薬機法未承認品技術展示</a:t>
            </a:r>
            <a:endParaRPr kumimoji="1" lang="ja-JP" altLang="en-US" sz="2000" dirty="0">
              <a:solidFill>
                <a:schemeClr val="tx1"/>
              </a:solidFill>
            </a:endParaRPr>
          </a:p>
        </p:txBody>
      </p:sp>
      <p:graphicFrame>
        <p:nvGraphicFramePr>
          <p:cNvPr id="8" name="表 7"/>
          <p:cNvGraphicFramePr>
            <a:graphicFrameLocks noGrp="1"/>
          </p:cNvGraphicFramePr>
          <p:nvPr>
            <p:extLst>
              <p:ext uri="{D42A27DB-BD31-4B8C-83A1-F6EECF244321}">
                <p14:modId xmlns:p14="http://schemas.microsoft.com/office/powerpoint/2010/main" val="214365034"/>
              </p:ext>
            </p:extLst>
          </p:nvPr>
        </p:nvGraphicFramePr>
        <p:xfrm>
          <a:off x="107505" y="539750"/>
          <a:ext cx="8928990" cy="303808"/>
        </p:xfrm>
        <a:graphic>
          <a:graphicData uri="http://schemas.openxmlformats.org/drawingml/2006/table">
            <a:tbl>
              <a:tblPr firstRow="1" bandRow="1">
                <a:tableStyleId>{6E25E649-3F16-4E02-A733-19D2CDBF48F0}</a:tableStyleId>
              </a:tblPr>
              <a:tblGrid>
                <a:gridCol w="2376263">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3816423">
                  <a:extLst>
                    <a:ext uri="{9D8B030D-6E8A-4147-A177-3AD203B41FA5}">
                      <a16:colId xmlns:a16="http://schemas.microsoft.com/office/drawing/2014/main" val="20002"/>
                    </a:ext>
                  </a:extLst>
                </a:gridCol>
              </a:tblGrid>
              <a:tr h="303808">
                <a:tc>
                  <a:txBody>
                    <a:bodyPr/>
                    <a:lstStyle/>
                    <a:p>
                      <a:r>
                        <a:rPr kumimoji="1" lang="ja-JP" altLang="en-US" sz="1200" dirty="0">
                          <a:solidFill>
                            <a:schemeClr val="tx1"/>
                          </a:solidFill>
                        </a:rPr>
                        <a:t>企業名：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ja-JP" altLang="en-US" sz="1200" dirty="0">
                          <a:solidFill>
                            <a:schemeClr val="tx1"/>
                          </a:solidFill>
                        </a:rPr>
                        <a:t>機器分類：</a:t>
                      </a:r>
                      <a:endParaRPr kumimoji="1" lang="ja-JP" alt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tx1"/>
                          </a:solidFill>
                        </a:rPr>
                        <a:t>意図する用途：</a:t>
                      </a:r>
                      <a:endParaRPr lang="en-US" altLang="ja-JP"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bl>
          </a:graphicData>
        </a:graphic>
      </p:graphicFrame>
      <p:sp>
        <p:nvSpPr>
          <p:cNvPr id="5" name="テキスト ボックス 4"/>
          <p:cNvSpPr txBox="1"/>
          <p:nvPr/>
        </p:nvSpPr>
        <p:spPr>
          <a:xfrm>
            <a:off x="2267744" y="1802491"/>
            <a:ext cx="4248472" cy="1754326"/>
          </a:xfrm>
          <a:prstGeom prst="rect">
            <a:avLst/>
          </a:prstGeom>
          <a:noFill/>
        </p:spPr>
        <p:txBody>
          <a:bodyPr wrap="square" rtlCol="0">
            <a:spAutoFit/>
          </a:bodyPr>
          <a:lstStyle/>
          <a:p>
            <a:r>
              <a:rPr lang="ja-JP" altLang="en-US" dirty="0">
                <a:solidFill>
                  <a:srgbClr val="FF0000"/>
                </a:solidFill>
              </a:rPr>
              <a:t>・上記３項目を入力してください</a:t>
            </a:r>
            <a:endParaRPr lang="en-US" altLang="ja-JP" dirty="0">
              <a:solidFill>
                <a:srgbClr val="FF0000"/>
              </a:solidFill>
            </a:endParaRPr>
          </a:p>
          <a:p>
            <a:r>
              <a:rPr lang="ja-JP" altLang="en-US" dirty="0">
                <a:solidFill>
                  <a:srgbClr val="FF0000"/>
                </a:solidFill>
              </a:rPr>
              <a:t>・本欄に説明文、画像を入れて、１ページ　構成としてください</a:t>
            </a:r>
            <a:endParaRPr lang="en-US" altLang="ja-JP" dirty="0">
              <a:solidFill>
                <a:srgbClr val="FF0000"/>
              </a:solidFill>
            </a:endParaRPr>
          </a:p>
          <a:p>
            <a:r>
              <a:rPr lang="ja-JP" altLang="en-US" dirty="0">
                <a:solidFill>
                  <a:srgbClr val="FF0000"/>
                </a:solidFill>
              </a:rPr>
              <a:t>・パワーポイントのまま提出してください</a:t>
            </a:r>
            <a:endParaRPr lang="en-US" altLang="ja-JP" dirty="0">
              <a:solidFill>
                <a:srgbClr val="FF0000"/>
              </a:solidFill>
            </a:endParaRPr>
          </a:p>
          <a:p>
            <a:r>
              <a:rPr lang="ja-JP" altLang="en-US" dirty="0">
                <a:solidFill>
                  <a:srgbClr val="FF0000"/>
                </a:solidFill>
              </a:rPr>
              <a:t>・本書をこのまま画像で出力し、未承認品　コーナーに掲示します</a:t>
            </a:r>
            <a:endParaRPr kumimoji="1" lang="ja-JP" altLang="en-US" dirty="0">
              <a:solidFill>
                <a:srgbClr val="FF0000"/>
              </a:solidFill>
            </a:endParaRPr>
          </a:p>
        </p:txBody>
      </p:sp>
      <p:sp>
        <p:nvSpPr>
          <p:cNvPr id="7" name="正方形/長方形 6">
            <a:extLst>
              <a:ext uri="{FF2B5EF4-FFF2-40B4-BE49-F238E27FC236}">
                <a16:creationId xmlns:a16="http://schemas.microsoft.com/office/drawing/2014/main" id="{8E60C225-40E5-7E4A-84AF-3C26F1B6223B}"/>
              </a:ext>
            </a:extLst>
          </p:cNvPr>
          <p:cNvSpPr/>
          <p:nvPr/>
        </p:nvSpPr>
        <p:spPr>
          <a:xfrm>
            <a:off x="7236296" y="4611772"/>
            <a:ext cx="1800200" cy="4001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475129" rtl="0" eaLnBrk="1" latinLnBrk="0" hangingPunct="1">
              <a:defRPr kumimoji="1" sz="2900" kern="1200">
                <a:solidFill>
                  <a:schemeClr val="lt1"/>
                </a:solidFill>
                <a:latin typeface="+mn-lt"/>
                <a:ea typeface="+mn-ea"/>
                <a:cs typeface="+mn-cs"/>
              </a:defRPr>
            </a:lvl1pPr>
            <a:lvl2pPr marL="737565" algn="l" defTabSz="1475129" rtl="0" eaLnBrk="1" latinLnBrk="0" hangingPunct="1">
              <a:defRPr kumimoji="1" sz="2900" kern="1200">
                <a:solidFill>
                  <a:schemeClr val="lt1"/>
                </a:solidFill>
                <a:latin typeface="+mn-lt"/>
                <a:ea typeface="+mn-ea"/>
                <a:cs typeface="+mn-cs"/>
              </a:defRPr>
            </a:lvl2pPr>
            <a:lvl3pPr marL="1475129" algn="l" defTabSz="1475129" rtl="0" eaLnBrk="1" latinLnBrk="0" hangingPunct="1">
              <a:defRPr kumimoji="1" sz="2900" kern="1200">
                <a:solidFill>
                  <a:schemeClr val="lt1"/>
                </a:solidFill>
                <a:latin typeface="+mn-lt"/>
                <a:ea typeface="+mn-ea"/>
                <a:cs typeface="+mn-cs"/>
              </a:defRPr>
            </a:lvl3pPr>
            <a:lvl4pPr marL="2212694" algn="l" defTabSz="1475129" rtl="0" eaLnBrk="1" latinLnBrk="0" hangingPunct="1">
              <a:defRPr kumimoji="1" sz="2900" kern="1200">
                <a:solidFill>
                  <a:schemeClr val="lt1"/>
                </a:solidFill>
                <a:latin typeface="+mn-lt"/>
                <a:ea typeface="+mn-ea"/>
                <a:cs typeface="+mn-cs"/>
              </a:defRPr>
            </a:lvl4pPr>
            <a:lvl5pPr marL="2950259" algn="l" defTabSz="1475129" rtl="0" eaLnBrk="1" latinLnBrk="0" hangingPunct="1">
              <a:defRPr kumimoji="1" sz="2900" kern="1200">
                <a:solidFill>
                  <a:schemeClr val="lt1"/>
                </a:solidFill>
                <a:latin typeface="+mn-lt"/>
                <a:ea typeface="+mn-ea"/>
                <a:cs typeface="+mn-cs"/>
              </a:defRPr>
            </a:lvl5pPr>
            <a:lvl6pPr marL="3687823" algn="l" defTabSz="1475129" rtl="0" eaLnBrk="1" latinLnBrk="0" hangingPunct="1">
              <a:defRPr kumimoji="1" sz="2900" kern="1200">
                <a:solidFill>
                  <a:schemeClr val="lt1"/>
                </a:solidFill>
                <a:latin typeface="+mn-lt"/>
                <a:ea typeface="+mn-ea"/>
                <a:cs typeface="+mn-cs"/>
              </a:defRPr>
            </a:lvl6pPr>
            <a:lvl7pPr marL="4425388" algn="l" defTabSz="1475129" rtl="0" eaLnBrk="1" latinLnBrk="0" hangingPunct="1">
              <a:defRPr kumimoji="1" sz="2900" kern="1200">
                <a:solidFill>
                  <a:schemeClr val="lt1"/>
                </a:solidFill>
                <a:latin typeface="+mn-lt"/>
                <a:ea typeface="+mn-ea"/>
                <a:cs typeface="+mn-cs"/>
              </a:defRPr>
            </a:lvl7pPr>
            <a:lvl8pPr marL="5162953" algn="l" defTabSz="1475129" rtl="0" eaLnBrk="1" latinLnBrk="0" hangingPunct="1">
              <a:defRPr kumimoji="1" sz="2900" kern="1200">
                <a:solidFill>
                  <a:schemeClr val="lt1"/>
                </a:solidFill>
                <a:latin typeface="+mn-lt"/>
                <a:ea typeface="+mn-ea"/>
                <a:cs typeface="+mn-cs"/>
              </a:defRPr>
            </a:lvl8pPr>
            <a:lvl9pPr marL="5900517" algn="l" defTabSz="1475129" rtl="0" eaLnBrk="1" latinLnBrk="0" hangingPunct="1">
              <a:defRPr kumimoji="1" sz="2900" kern="1200">
                <a:solidFill>
                  <a:schemeClr val="lt1"/>
                </a:solidFill>
                <a:latin typeface="+mn-lt"/>
                <a:ea typeface="+mn-ea"/>
                <a:cs typeface="+mn-cs"/>
              </a:defRPr>
            </a:lvl9pPr>
          </a:lstStyle>
          <a:p>
            <a:pPr algn="ctr"/>
            <a:r>
              <a:rPr lang="ja-JP" altLang="en-US" sz="1400" dirty="0">
                <a:solidFill>
                  <a:schemeClr val="tx1"/>
                </a:solidFill>
              </a:rPr>
              <a:t>お問合せはこちら</a:t>
            </a:r>
            <a:endParaRPr kumimoji="1" lang="ja-JP" altLang="en-US" sz="1400" dirty="0">
              <a:solidFill>
                <a:schemeClr val="tx1"/>
              </a:solidFill>
            </a:endParaRPr>
          </a:p>
        </p:txBody>
      </p:sp>
    </p:spTree>
    <p:extLst>
      <p:ext uri="{BB962C8B-B14F-4D97-AF65-F5344CB8AC3E}">
        <p14:creationId xmlns:p14="http://schemas.microsoft.com/office/powerpoint/2010/main" val="2690676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07504" y="123478"/>
            <a:ext cx="8928992" cy="48965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8E60C225-40E5-7E4A-84AF-3C26F1B6223B}"/>
              </a:ext>
            </a:extLst>
          </p:cNvPr>
          <p:cNvSpPr/>
          <p:nvPr/>
        </p:nvSpPr>
        <p:spPr>
          <a:xfrm>
            <a:off x="107504" y="123478"/>
            <a:ext cx="5472608" cy="4001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475129" rtl="0" eaLnBrk="1" latinLnBrk="0" hangingPunct="1">
              <a:defRPr kumimoji="1" sz="2900" kern="1200">
                <a:solidFill>
                  <a:schemeClr val="lt1"/>
                </a:solidFill>
                <a:latin typeface="+mn-lt"/>
                <a:ea typeface="+mn-ea"/>
                <a:cs typeface="+mn-cs"/>
              </a:defRPr>
            </a:lvl1pPr>
            <a:lvl2pPr marL="737565" algn="l" defTabSz="1475129" rtl="0" eaLnBrk="1" latinLnBrk="0" hangingPunct="1">
              <a:defRPr kumimoji="1" sz="2900" kern="1200">
                <a:solidFill>
                  <a:schemeClr val="lt1"/>
                </a:solidFill>
                <a:latin typeface="+mn-lt"/>
                <a:ea typeface="+mn-ea"/>
                <a:cs typeface="+mn-cs"/>
              </a:defRPr>
            </a:lvl2pPr>
            <a:lvl3pPr marL="1475129" algn="l" defTabSz="1475129" rtl="0" eaLnBrk="1" latinLnBrk="0" hangingPunct="1">
              <a:defRPr kumimoji="1" sz="2900" kern="1200">
                <a:solidFill>
                  <a:schemeClr val="lt1"/>
                </a:solidFill>
                <a:latin typeface="+mn-lt"/>
                <a:ea typeface="+mn-ea"/>
                <a:cs typeface="+mn-cs"/>
              </a:defRPr>
            </a:lvl3pPr>
            <a:lvl4pPr marL="2212694" algn="l" defTabSz="1475129" rtl="0" eaLnBrk="1" latinLnBrk="0" hangingPunct="1">
              <a:defRPr kumimoji="1" sz="2900" kern="1200">
                <a:solidFill>
                  <a:schemeClr val="lt1"/>
                </a:solidFill>
                <a:latin typeface="+mn-lt"/>
                <a:ea typeface="+mn-ea"/>
                <a:cs typeface="+mn-cs"/>
              </a:defRPr>
            </a:lvl4pPr>
            <a:lvl5pPr marL="2950259" algn="l" defTabSz="1475129" rtl="0" eaLnBrk="1" latinLnBrk="0" hangingPunct="1">
              <a:defRPr kumimoji="1" sz="2900" kern="1200">
                <a:solidFill>
                  <a:schemeClr val="lt1"/>
                </a:solidFill>
                <a:latin typeface="+mn-lt"/>
                <a:ea typeface="+mn-ea"/>
                <a:cs typeface="+mn-cs"/>
              </a:defRPr>
            </a:lvl5pPr>
            <a:lvl6pPr marL="3687823" algn="l" defTabSz="1475129" rtl="0" eaLnBrk="1" latinLnBrk="0" hangingPunct="1">
              <a:defRPr kumimoji="1" sz="2900" kern="1200">
                <a:solidFill>
                  <a:schemeClr val="lt1"/>
                </a:solidFill>
                <a:latin typeface="+mn-lt"/>
                <a:ea typeface="+mn-ea"/>
                <a:cs typeface="+mn-cs"/>
              </a:defRPr>
            </a:lvl6pPr>
            <a:lvl7pPr marL="4425388" algn="l" defTabSz="1475129" rtl="0" eaLnBrk="1" latinLnBrk="0" hangingPunct="1">
              <a:defRPr kumimoji="1" sz="2900" kern="1200">
                <a:solidFill>
                  <a:schemeClr val="lt1"/>
                </a:solidFill>
                <a:latin typeface="+mn-lt"/>
                <a:ea typeface="+mn-ea"/>
                <a:cs typeface="+mn-cs"/>
              </a:defRPr>
            </a:lvl7pPr>
            <a:lvl8pPr marL="5162953" algn="l" defTabSz="1475129" rtl="0" eaLnBrk="1" latinLnBrk="0" hangingPunct="1">
              <a:defRPr kumimoji="1" sz="2900" kern="1200">
                <a:solidFill>
                  <a:schemeClr val="lt1"/>
                </a:solidFill>
                <a:latin typeface="+mn-lt"/>
                <a:ea typeface="+mn-ea"/>
                <a:cs typeface="+mn-cs"/>
              </a:defRPr>
            </a:lvl8pPr>
            <a:lvl9pPr marL="5900517" algn="l" defTabSz="1475129" rtl="0" eaLnBrk="1" latinLnBrk="0" hangingPunct="1">
              <a:defRPr kumimoji="1" sz="2900" kern="1200">
                <a:solidFill>
                  <a:schemeClr val="lt1"/>
                </a:solidFill>
                <a:latin typeface="+mn-lt"/>
                <a:ea typeface="+mn-ea"/>
                <a:cs typeface="+mn-cs"/>
              </a:defRPr>
            </a:lvl9pPr>
          </a:lstStyle>
          <a:p>
            <a:pPr algn="ctr"/>
            <a:r>
              <a:rPr lang="ja-JP" altLang="ja-JP" sz="2000" dirty="0">
                <a:solidFill>
                  <a:schemeClr val="tx1"/>
                </a:solidFill>
              </a:rPr>
              <a:t>技術展示</a:t>
            </a:r>
            <a:r>
              <a:rPr lang="ja-JP" altLang="en-US" sz="2000" dirty="0">
                <a:solidFill>
                  <a:schemeClr val="tx1"/>
                </a:solidFill>
              </a:rPr>
              <a:t>に</a:t>
            </a:r>
            <a:r>
              <a:rPr lang="ja-JP" altLang="ja-JP" sz="2000" dirty="0">
                <a:solidFill>
                  <a:schemeClr val="tx1"/>
                </a:solidFill>
              </a:rPr>
              <a:t>関する照会</a:t>
            </a:r>
            <a:endParaRPr kumimoji="1" lang="ja-JP" altLang="en-US" sz="2000" dirty="0">
              <a:solidFill>
                <a:schemeClr val="tx1"/>
              </a:solidFill>
            </a:endParaRPr>
          </a:p>
        </p:txBody>
      </p:sp>
      <p:graphicFrame>
        <p:nvGraphicFramePr>
          <p:cNvPr id="8" name="表 7"/>
          <p:cNvGraphicFramePr>
            <a:graphicFrameLocks noGrp="1"/>
          </p:cNvGraphicFramePr>
          <p:nvPr>
            <p:extLst>
              <p:ext uri="{D42A27DB-BD31-4B8C-83A1-F6EECF244321}">
                <p14:modId xmlns:p14="http://schemas.microsoft.com/office/powerpoint/2010/main" val="2064329931"/>
              </p:ext>
            </p:extLst>
          </p:nvPr>
        </p:nvGraphicFramePr>
        <p:xfrm>
          <a:off x="107503" y="544898"/>
          <a:ext cx="8928990" cy="411480"/>
        </p:xfrm>
        <a:graphic>
          <a:graphicData uri="http://schemas.openxmlformats.org/drawingml/2006/table">
            <a:tbl>
              <a:tblPr firstRow="1" bandRow="1">
                <a:tableStyleId>{6E25E649-3F16-4E02-A733-19D2CDBF48F0}</a:tableStyleId>
              </a:tblPr>
              <a:tblGrid>
                <a:gridCol w="1944217">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4248469">
                  <a:extLst>
                    <a:ext uri="{9D8B030D-6E8A-4147-A177-3AD203B41FA5}">
                      <a16:colId xmlns:a16="http://schemas.microsoft.com/office/drawing/2014/main" val="20002"/>
                    </a:ext>
                  </a:extLst>
                </a:gridCol>
              </a:tblGrid>
              <a:tr h="303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solidFill>
                        </a:rPr>
                        <a:t>機器分類：</a:t>
                      </a:r>
                      <a:endParaRPr kumimoji="1" lang="ja-JP" altLang="en-US" sz="105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chemeClr val="tx1"/>
                          </a:solidFill>
                        </a:rPr>
                        <a:t>意図する用途：</a:t>
                      </a:r>
                      <a:endParaRPr lang="en-US" altLang="ja-JP" sz="1050" dirty="0">
                        <a:solidFill>
                          <a:schemeClr val="tx1"/>
                        </a:solidFill>
                      </a:endParaRPr>
                    </a:p>
                    <a:p>
                      <a:endParaRPr kumimoji="1" lang="ja-JP" altLang="en-US" sz="105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tx1"/>
                          </a:solidFill>
                        </a:rPr>
                        <a:t>問合せ先メールアドレス：</a:t>
                      </a:r>
                      <a:endParaRPr lang="en-US" altLang="ja-JP" sz="105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bl>
          </a:graphicData>
        </a:graphic>
      </p:graphicFrame>
      <p:sp>
        <p:nvSpPr>
          <p:cNvPr id="5" name="正方形/長方形 4">
            <a:extLst>
              <a:ext uri="{FF2B5EF4-FFF2-40B4-BE49-F238E27FC236}">
                <a16:creationId xmlns:a16="http://schemas.microsoft.com/office/drawing/2014/main" id="{8E60C225-40E5-7E4A-84AF-3C26F1B6223B}"/>
              </a:ext>
            </a:extLst>
          </p:cNvPr>
          <p:cNvSpPr/>
          <p:nvPr/>
        </p:nvSpPr>
        <p:spPr>
          <a:xfrm>
            <a:off x="107504" y="843557"/>
            <a:ext cx="8928992" cy="4320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475129" rtl="0" eaLnBrk="1" latinLnBrk="0" hangingPunct="1">
              <a:defRPr kumimoji="1" sz="2900" kern="1200">
                <a:solidFill>
                  <a:schemeClr val="lt1"/>
                </a:solidFill>
                <a:latin typeface="+mn-lt"/>
                <a:ea typeface="+mn-ea"/>
                <a:cs typeface="+mn-cs"/>
              </a:defRPr>
            </a:lvl1pPr>
            <a:lvl2pPr marL="737565" algn="l" defTabSz="1475129" rtl="0" eaLnBrk="1" latinLnBrk="0" hangingPunct="1">
              <a:defRPr kumimoji="1" sz="2900" kern="1200">
                <a:solidFill>
                  <a:schemeClr val="lt1"/>
                </a:solidFill>
                <a:latin typeface="+mn-lt"/>
                <a:ea typeface="+mn-ea"/>
                <a:cs typeface="+mn-cs"/>
              </a:defRPr>
            </a:lvl2pPr>
            <a:lvl3pPr marL="1475129" algn="l" defTabSz="1475129" rtl="0" eaLnBrk="1" latinLnBrk="0" hangingPunct="1">
              <a:defRPr kumimoji="1" sz="2900" kern="1200">
                <a:solidFill>
                  <a:schemeClr val="lt1"/>
                </a:solidFill>
                <a:latin typeface="+mn-lt"/>
                <a:ea typeface="+mn-ea"/>
                <a:cs typeface="+mn-cs"/>
              </a:defRPr>
            </a:lvl3pPr>
            <a:lvl4pPr marL="2212694" algn="l" defTabSz="1475129" rtl="0" eaLnBrk="1" latinLnBrk="0" hangingPunct="1">
              <a:defRPr kumimoji="1" sz="2900" kern="1200">
                <a:solidFill>
                  <a:schemeClr val="lt1"/>
                </a:solidFill>
                <a:latin typeface="+mn-lt"/>
                <a:ea typeface="+mn-ea"/>
                <a:cs typeface="+mn-cs"/>
              </a:defRPr>
            </a:lvl4pPr>
            <a:lvl5pPr marL="2950259" algn="l" defTabSz="1475129" rtl="0" eaLnBrk="1" latinLnBrk="0" hangingPunct="1">
              <a:defRPr kumimoji="1" sz="2900" kern="1200">
                <a:solidFill>
                  <a:schemeClr val="lt1"/>
                </a:solidFill>
                <a:latin typeface="+mn-lt"/>
                <a:ea typeface="+mn-ea"/>
                <a:cs typeface="+mn-cs"/>
              </a:defRPr>
            </a:lvl5pPr>
            <a:lvl6pPr marL="3687823" algn="l" defTabSz="1475129" rtl="0" eaLnBrk="1" latinLnBrk="0" hangingPunct="1">
              <a:defRPr kumimoji="1" sz="2900" kern="1200">
                <a:solidFill>
                  <a:schemeClr val="lt1"/>
                </a:solidFill>
                <a:latin typeface="+mn-lt"/>
                <a:ea typeface="+mn-ea"/>
                <a:cs typeface="+mn-cs"/>
              </a:defRPr>
            </a:lvl6pPr>
            <a:lvl7pPr marL="4425388" algn="l" defTabSz="1475129" rtl="0" eaLnBrk="1" latinLnBrk="0" hangingPunct="1">
              <a:defRPr kumimoji="1" sz="2900" kern="1200">
                <a:solidFill>
                  <a:schemeClr val="lt1"/>
                </a:solidFill>
                <a:latin typeface="+mn-lt"/>
                <a:ea typeface="+mn-ea"/>
                <a:cs typeface="+mn-cs"/>
              </a:defRPr>
            </a:lvl7pPr>
            <a:lvl8pPr marL="5162953" algn="l" defTabSz="1475129" rtl="0" eaLnBrk="1" latinLnBrk="0" hangingPunct="1">
              <a:defRPr kumimoji="1" sz="2900" kern="1200">
                <a:solidFill>
                  <a:schemeClr val="lt1"/>
                </a:solidFill>
                <a:latin typeface="+mn-lt"/>
                <a:ea typeface="+mn-ea"/>
                <a:cs typeface="+mn-cs"/>
              </a:defRPr>
            </a:lvl8pPr>
            <a:lvl9pPr marL="5900517" algn="l" defTabSz="1475129" rtl="0" eaLnBrk="1" latinLnBrk="0" hangingPunct="1">
              <a:defRPr kumimoji="1" sz="2900" kern="1200">
                <a:solidFill>
                  <a:schemeClr val="lt1"/>
                </a:solidFill>
                <a:latin typeface="+mn-lt"/>
                <a:ea typeface="+mn-ea"/>
                <a:cs typeface="+mn-cs"/>
              </a:defRPr>
            </a:lvl9pPr>
          </a:lstStyle>
          <a:p>
            <a:pPr algn="ctr"/>
            <a:r>
              <a:rPr lang="ja-JP" altLang="ja-JP" sz="2000" dirty="0">
                <a:solidFill>
                  <a:schemeClr val="tx1"/>
                </a:solidFill>
              </a:rPr>
              <a:t>照会</a:t>
            </a:r>
            <a:r>
              <a:rPr lang="ja-JP" altLang="en-US" sz="2000" dirty="0">
                <a:solidFill>
                  <a:schemeClr val="tx1"/>
                </a:solidFill>
              </a:rPr>
              <a:t>事項                                                                                      </a:t>
            </a:r>
            <a:r>
              <a:rPr lang="en-US" altLang="ja-JP" sz="2000" dirty="0">
                <a:solidFill>
                  <a:schemeClr val="bg1"/>
                </a:solidFill>
              </a:rPr>
              <a:t>.</a:t>
            </a:r>
            <a:endParaRPr kumimoji="1" lang="ja-JP" altLang="en-US" sz="2000" dirty="0">
              <a:solidFill>
                <a:schemeClr val="bg1"/>
              </a:solidFill>
            </a:endParaRPr>
          </a:p>
        </p:txBody>
      </p:sp>
      <p:sp>
        <p:nvSpPr>
          <p:cNvPr id="7" name="正方形/長方形 6">
            <a:extLst>
              <a:ext uri="{FF2B5EF4-FFF2-40B4-BE49-F238E27FC236}">
                <a16:creationId xmlns:a16="http://schemas.microsoft.com/office/drawing/2014/main" id="{8E60C225-40E5-7E4A-84AF-3C26F1B6223B}"/>
              </a:ext>
            </a:extLst>
          </p:cNvPr>
          <p:cNvSpPr/>
          <p:nvPr/>
        </p:nvSpPr>
        <p:spPr>
          <a:xfrm>
            <a:off x="107504" y="4331880"/>
            <a:ext cx="8928992" cy="4001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1475129" rtl="0" eaLnBrk="1" latinLnBrk="0" hangingPunct="1">
              <a:defRPr kumimoji="1" sz="2900" kern="1200">
                <a:solidFill>
                  <a:schemeClr val="lt1"/>
                </a:solidFill>
                <a:latin typeface="+mn-lt"/>
                <a:ea typeface="+mn-ea"/>
                <a:cs typeface="+mn-cs"/>
              </a:defRPr>
            </a:lvl1pPr>
            <a:lvl2pPr marL="737565" algn="l" defTabSz="1475129" rtl="0" eaLnBrk="1" latinLnBrk="0" hangingPunct="1">
              <a:defRPr kumimoji="1" sz="2900" kern="1200">
                <a:solidFill>
                  <a:schemeClr val="lt1"/>
                </a:solidFill>
                <a:latin typeface="+mn-lt"/>
                <a:ea typeface="+mn-ea"/>
                <a:cs typeface="+mn-cs"/>
              </a:defRPr>
            </a:lvl2pPr>
            <a:lvl3pPr marL="1475129" algn="l" defTabSz="1475129" rtl="0" eaLnBrk="1" latinLnBrk="0" hangingPunct="1">
              <a:defRPr kumimoji="1" sz="2900" kern="1200">
                <a:solidFill>
                  <a:schemeClr val="lt1"/>
                </a:solidFill>
                <a:latin typeface="+mn-lt"/>
                <a:ea typeface="+mn-ea"/>
                <a:cs typeface="+mn-cs"/>
              </a:defRPr>
            </a:lvl3pPr>
            <a:lvl4pPr marL="2212694" algn="l" defTabSz="1475129" rtl="0" eaLnBrk="1" latinLnBrk="0" hangingPunct="1">
              <a:defRPr kumimoji="1" sz="2900" kern="1200">
                <a:solidFill>
                  <a:schemeClr val="lt1"/>
                </a:solidFill>
                <a:latin typeface="+mn-lt"/>
                <a:ea typeface="+mn-ea"/>
                <a:cs typeface="+mn-cs"/>
              </a:defRPr>
            </a:lvl4pPr>
            <a:lvl5pPr marL="2950259" algn="l" defTabSz="1475129" rtl="0" eaLnBrk="1" latinLnBrk="0" hangingPunct="1">
              <a:defRPr kumimoji="1" sz="2900" kern="1200">
                <a:solidFill>
                  <a:schemeClr val="lt1"/>
                </a:solidFill>
                <a:latin typeface="+mn-lt"/>
                <a:ea typeface="+mn-ea"/>
                <a:cs typeface="+mn-cs"/>
              </a:defRPr>
            </a:lvl5pPr>
            <a:lvl6pPr marL="3687823" algn="l" defTabSz="1475129" rtl="0" eaLnBrk="1" latinLnBrk="0" hangingPunct="1">
              <a:defRPr kumimoji="1" sz="2900" kern="1200">
                <a:solidFill>
                  <a:schemeClr val="lt1"/>
                </a:solidFill>
                <a:latin typeface="+mn-lt"/>
                <a:ea typeface="+mn-ea"/>
                <a:cs typeface="+mn-cs"/>
              </a:defRPr>
            </a:lvl6pPr>
            <a:lvl7pPr marL="4425388" algn="l" defTabSz="1475129" rtl="0" eaLnBrk="1" latinLnBrk="0" hangingPunct="1">
              <a:defRPr kumimoji="1" sz="2900" kern="1200">
                <a:solidFill>
                  <a:schemeClr val="lt1"/>
                </a:solidFill>
                <a:latin typeface="+mn-lt"/>
                <a:ea typeface="+mn-ea"/>
                <a:cs typeface="+mn-cs"/>
              </a:defRPr>
            </a:lvl7pPr>
            <a:lvl8pPr marL="5162953" algn="l" defTabSz="1475129" rtl="0" eaLnBrk="1" latinLnBrk="0" hangingPunct="1">
              <a:defRPr kumimoji="1" sz="2900" kern="1200">
                <a:solidFill>
                  <a:schemeClr val="lt1"/>
                </a:solidFill>
                <a:latin typeface="+mn-lt"/>
                <a:ea typeface="+mn-ea"/>
                <a:cs typeface="+mn-cs"/>
              </a:defRPr>
            </a:lvl8pPr>
            <a:lvl9pPr marL="5900517" algn="l" defTabSz="1475129" rtl="0" eaLnBrk="1" latinLnBrk="0" hangingPunct="1">
              <a:defRPr kumimoji="1" sz="2900" kern="1200">
                <a:solidFill>
                  <a:schemeClr val="lt1"/>
                </a:solidFill>
                <a:latin typeface="+mn-lt"/>
                <a:ea typeface="+mn-ea"/>
                <a:cs typeface="+mn-cs"/>
              </a:defRPr>
            </a:lvl9pPr>
          </a:lstStyle>
          <a:p>
            <a:r>
              <a:rPr lang="ja-JP" altLang="ja-JP" sz="1200" dirty="0">
                <a:solidFill>
                  <a:schemeClr val="tx1"/>
                </a:solidFill>
              </a:rPr>
              <a:t>注：関連する製品及び技術動向等に関する照会にのみ利用ください。</a:t>
            </a:r>
            <a:endParaRPr lang="en-US" altLang="ja-JP" sz="1200" dirty="0">
              <a:solidFill>
                <a:schemeClr val="tx1"/>
              </a:solidFill>
            </a:endParaRPr>
          </a:p>
          <a:p>
            <a:r>
              <a:rPr lang="ja-JP" altLang="en-US" sz="1200" dirty="0">
                <a:solidFill>
                  <a:schemeClr val="tx1"/>
                </a:solidFill>
              </a:rPr>
              <a:t>　　</a:t>
            </a:r>
            <a:r>
              <a:rPr lang="ja-JP" altLang="ja-JP" sz="1200" dirty="0">
                <a:solidFill>
                  <a:schemeClr val="tx1"/>
                </a:solidFill>
              </a:rPr>
              <a:t>未承認品医療機器の仕様、販売予定及び申請状況等に関する照会には法の禁止事項に該当するため対応できません。</a:t>
            </a:r>
            <a:endParaRPr kumimoji="1" lang="ja-JP" altLang="en-US" sz="1200" dirty="0">
              <a:solidFill>
                <a:schemeClr val="tx1"/>
              </a:solidFill>
            </a:endParaRPr>
          </a:p>
        </p:txBody>
      </p:sp>
      <p:graphicFrame>
        <p:nvGraphicFramePr>
          <p:cNvPr id="10" name="表 9"/>
          <p:cNvGraphicFramePr>
            <a:graphicFrameLocks noGrp="1"/>
          </p:cNvGraphicFramePr>
          <p:nvPr>
            <p:extLst>
              <p:ext uri="{D42A27DB-BD31-4B8C-83A1-F6EECF244321}">
                <p14:modId xmlns:p14="http://schemas.microsoft.com/office/powerpoint/2010/main" val="2613295045"/>
              </p:ext>
            </p:extLst>
          </p:nvPr>
        </p:nvGraphicFramePr>
        <p:xfrm>
          <a:off x="107505" y="4716214"/>
          <a:ext cx="8928991" cy="303808"/>
        </p:xfrm>
        <a:graphic>
          <a:graphicData uri="http://schemas.openxmlformats.org/drawingml/2006/table">
            <a:tbl>
              <a:tblPr firstRow="1" bandRow="1">
                <a:tableStyleId>{6E25E649-3F16-4E02-A733-19D2CDBF48F0}</a:tableStyleId>
              </a:tblPr>
              <a:tblGrid>
                <a:gridCol w="2228270">
                  <a:extLst>
                    <a:ext uri="{9D8B030D-6E8A-4147-A177-3AD203B41FA5}">
                      <a16:colId xmlns:a16="http://schemas.microsoft.com/office/drawing/2014/main" val="20000"/>
                    </a:ext>
                  </a:extLst>
                </a:gridCol>
                <a:gridCol w="2731428">
                  <a:extLst>
                    <a:ext uri="{9D8B030D-6E8A-4147-A177-3AD203B41FA5}">
                      <a16:colId xmlns:a16="http://schemas.microsoft.com/office/drawing/2014/main" val="20001"/>
                    </a:ext>
                  </a:extLst>
                </a:gridCol>
                <a:gridCol w="3969293">
                  <a:extLst>
                    <a:ext uri="{9D8B030D-6E8A-4147-A177-3AD203B41FA5}">
                      <a16:colId xmlns:a16="http://schemas.microsoft.com/office/drawing/2014/main" val="20002"/>
                    </a:ext>
                  </a:extLst>
                </a:gridCol>
              </a:tblGrid>
              <a:tr h="303808">
                <a:tc>
                  <a:txBody>
                    <a:bodyPr/>
                    <a:lstStyle/>
                    <a:p>
                      <a:r>
                        <a:rPr kumimoji="1" lang="ja-JP" altLang="en-US" sz="1000" dirty="0">
                          <a:solidFill>
                            <a:schemeClr val="tx1"/>
                          </a:solidFill>
                        </a:rPr>
                        <a:t>照会者氏名：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ja-JP" altLang="en-US" sz="1000" dirty="0">
                          <a:solidFill>
                            <a:schemeClr val="tx1"/>
                          </a:solidFill>
                        </a:rPr>
                        <a:t>所属：</a:t>
                      </a:r>
                      <a:endParaRPr kumimoji="1" lang="ja-JP" altLang="en-US"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rPr>
                        <a:t>メールアドレス：</a:t>
                      </a:r>
                      <a:endParaRPr lang="en-US" altLang="ja-JP"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2742781499"/>
              </p:ext>
            </p:extLst>
          </p:nvPr>
        </p:nvGraphicFramePr>
        <p:xfrm>
          <a:off x="5580111" y="123479"/>
          <a:ext cx="3454959" cy="400111"/>
        </p:xfrm>
        <a:graphic>
          <a:graphicData uri="http://schemas.openxmlformats.org/drawingml/2006/table">
            <a:tbl>
              <a:tblPr firstRow="1" bandRow="1">
                <a:tableStyleId>{6E25E649-3F16-4E02-A733-19D2CDBF48F0}</a:tableStyleId>
              </a:tblPr>
              <a:tblGrid>
                <a:gridCol w="3454959">
                  <a:extLst>
                    <a:ext uri="{9D8B030D-6E8A-4147-A177-3AD203B41FA5}">
                      <a16:colId xmlns:a16="http://schemas.microsoft.com/office/drawing/2014/main" val="20000"/>
                    </a:ext>
                  </a:extLst>
                </a:gridCol>
              </a:tblGrid>
              <a:tr h="400111">
                <a:tc>
                  <a:txBody>
                    <a:bodyPr/>
                    <a:lstStyle/>
                    <a:p>
                      <a:r>
                        <a:rPr kumimoji="1" lang="ja-JP" altLang="en-US" sz="1200" dirty="0">
                          <a:solidFill>
                            <a:schemeClr val="tx1"/>
                          </a:solidFill>
                        </a:rPr>
                        <a:t>企業名：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bl>
          </a:graphicData>
        </a:graphic>
      </p:graphicFrame>
      <p:sp>
        <p:nvSpPr>
          <p:cNvPr id="2" name="テキスト ボックス 1"/>
          <p:cNvSpPr txBox="1"/>
          <p:nvPr/>
        </p:nvSpPr>
        <p:spPr>
          <a:xfrm>
            <a:off x="1403648" y="1707654"/>
            <a:ext cx="2520280" cy="369332"/>
          </a:xfrm>
          <a:prstGeom prst="rect">
            <a:avLst/>
          </a:prstGeom>
          <a:noFill/>
        </p:spPr>
        <p:txBody>
          <a:bodyPr wrap="square" rtlCol="0">
            <a:spAutoFit/>
          </a:bodyPr>
          <a:lstStyle/>
          <a:p>
            <a:r>
              <a:rPr lang="ja-JP" altLang="en-US" dirty="0"/>
              <a:t>＜照会者自由記述欄＞</a:t>
            </a:r>
            <a:endParaRPr kumimoji="1" lang="ja-JP" altLang="en-US" dirty="0"/>
          </a:p>
        </p:txBody>
      </p:sp>
      <p:sp>
        <p:nvSpPr>
          <p:cNvPr id="13" name="テキスト ボックス 12"/>
          <p:cNvSpPr txBox="1"/>
          <p:nvPr/>
        </p:nvSpPr>
        <p:spPr>
          <a:xfrm>
            <a:off x="3923928" y="2312374"/>
            <a:ext cx="4608512" cy="1754326"/>
          </a:xfrm>
          <a:prstGeom prst="rect">
            <a:avLst/>
          </a:prstGeom>
          <a:noFill/>
        </p:spPr>
        <p:txBody>
          <a:bodyPr wrap="square" rtlCol="0">
            <a:spAutoFit/>
          </a:bodyPr>
          <a:lstStyle/>
          <a:p>
            <a:r>
              <a:rPr lang="ja-JP" altLang="en-US" dirty="0">
                <a:solidFill>
                  <a:srgbClr val="FF0000"/>
                </a:solidFill>
              </a:rPr>
              <a:t>・上記４項目を入力してください</a:t>
            </a:r>
            <a:endParaRPr lang="en-US" altLang="ja-JP" dirty="0">
              <a:solidFill>
                <a:srgbClr val="FF0000"/>
              </a:solidFill>
            </a:endParaRPr>
          </a:p>
          <a:p>
            <a:r>
              <a:rPr lang="ja-JP" altLang="en-US" dirty="0">
                <a:solidFill>
                  <a:srgbClr val="FF0000"/>
                </a:solidFill>
              </a:rPr>
              <a:t>・展示ページの「お問合せはこちら」をクリックすると、このページのようなフォームを表示し、問合せメールが発信されるような仕組みにします</a:t>
            </a:r>
            <a:endParaRPr lang="en-US" altLang="ja-JP" dirty="0">
              <a:solidFill>
                <a:srgbClr val="FF0000"/>
              </a:solidFill>
            </a:endParaRPr>
          </a:p>
          <a:p>
            <a:endParaRPr kumimoji="1" lang="ja-JP" altLang="en-US" dirty="0">
              <a:solidFill>
                <a:srgbClr val="FF0000"/>
              </a:solidFill>
            </a:endParaRPr>
          </a:p>
        </p:txBody>
      </p:sp>
    </p:spTree>
    <p:extLst>
      <p:ext uri="{BB962C8B-B14F-4D97-AF65-F5344CB8AC3E}">
        <p14:creationId xmlns:p14="http://schemas.microsoft.com/office/powerpoint/2010/main" val="277071592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180</Words>
  <Application>Microsoft Office PowerPoint</Application>
  <PresentationFormat>画面に合わせる (16:9)</PresentationFormat>
  <Paragraphs>23</Paragraphs>
  <Slides>2</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vt:i4>
      </vt:variant>
    </vt:vector>
  </HeadingPairs>
  <TitlesOfParts>
    <vt:vector size="5" baseType="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motoki</dc:creator>
  <cp:lastModifiedBy>uemura</cp:lastModifiedBy>
  <cp:revision>9</cp:revision>
  <dcterms:created xsi:type="dcterms:W3CDTF">2020-04-04T22:49:11Z</dcterms:created>
  <dcterms:modified xsi:type="dcterms:W3CDTF">2020-04-05T07:51:04Z</dcterms:modified>
</cp:coreProperties>
</file>