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973" autoAdjust="0"/>
    <p:restoredTop sz="94660"/>
  </p:normalViewPr>
  <p:slideViewPr>
    <p:cSldViewPr snapToGrid="0">
      <p:cViewPr varScale="1">
        <p:scale>
          <a:sx n="53" d="100"/>
          <a:sy n="53" d="100"/>
        </p:scale>
        <p:origin x="1512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2017/2/27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4496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2017/2/27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816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2017/2/27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81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2017/2/27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998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2017/2/27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650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2017/2/27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5453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2017/2/27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2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2017/2/27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324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2017/2/27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177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2017/2/27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020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2017/2/27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12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3F01F-6F06-4E75-86AB-8E50D14123F4}" type="datetimeFigureOut">
              <a:rPr kumimoji="1" lang="ja-JP" altLang="en-US" smtClean="0"/>
              <a:t>2017/2/27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032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462711"/>
              </p:ext>
            </p:extLst>
          </p:nvPr>
        </p:nvGraphicFramePr>
        <p:xfrm>
          <a:off x="447675" y="563694"/>
          <a:ext cx="5966839" cy="17985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65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202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86784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Name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7773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Organization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3949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Country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969293" y="137212"/>
            <a:ext cx="505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/>
              <a:t>JRC2017</a:t>
            </a:r>
            <a:r>
              <a:rPr kumimoji="1" lang="ja-JP" altLang="en-US" b="1" dirty="0"/>
              <a:t>　</a:t>
            </a:r>
            <a:r>
              <a:rPr kumimoji="1" lang="en-US" altLang="ja-JP" b="1" dirty="0"/>
              <a:t>Registration Form (</a:t>
            </a:r>
            <a:r>
              <a:rPr lang="en-US" altLang="ja-JP" b="1" dirty="0"/>
              <a:t>Overseas participant</a:t>
            </a:r>
            <a:r>
              <a:rPr kumimoji="1" lang="en-US" altLang="ja-JP" b="1" dirty="0"/>
              <a:t>)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534336"/>
              </p:ext>
            </p:extLst>
          </p:nvPr>
        </p:nvGraphicFramePr>
        <p:xfrm>
          <a:off x="449580" y="2540517"/>
          <a:ext cx="5951220" cy="6927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12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03501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u="sng" dirty="0">
                          <a:solidFill>
                            <a:schemeClr val="bg1"/>
                          </a:solidFill>
                        </a:rPr>
                        <a:t>Questionnaire 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solidFill>
                            <a:schemeClr val="bg1"/>
                          </a:solidFill>
                        </a:rPr>
                        <a:t>(To complete your registration, we would be grateful for your</a:t>
                      </a:r>
                      <a:r>
                        <a:rPr kumimoji="1" lang="en-US" altLang="ja-JP" sz="1600" baseline="0" dirty="0">
                          <a:solidFill>
                            <a:schemeClr val="bg1"/>
                          </a:solidFill>
                        </a:rPr>
                        <a:t> cooperation to answer the following questions.)</a:t>
                      </a:r>
                      <a:endParaRPr kumimoji="1" lang="ja-JP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035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1.</a:t>
                      </a:r>
                      <a:r>
                        <a:rPr kumimoji="1" lang="en-US" altLang="ja-JP" sz="1400" baseline="0" dirty="0">
                          <a:solidFill>
                            <a:schemeClr val="tx1"/>
                          </a:solidFill>
                        </a:rPr>
                        <a:t> Please check the conference you plan to mainly attend (please select 1)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1432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□　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JRS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   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(The 76th Annual Meeting of the Japan Radiological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 Society)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□　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JSRT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 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(The 73rd Annual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Meeting</a:t>
                      </a:r>
                      <a:r>
                        <a:rPr kumimoji="1" lang="ja-JP" altLang="en-US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mtClean="0">
                          <a:solidFill>
                            <a:schemeClr val="tx1"/>
                          </a:solidFill>
                        </a:rPr>
                        <a:t>of 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Japanese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 Society of      </a:t>
                      </a:r>
                    </a:p>
                    <a:p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                        Radiological Technology)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□　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JSMP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(The 113th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Scientifi­c Meeting of the Japan Society of Medical Physics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6395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2. </a:t>
                      </a:r>
                      <a:r>
                        <a:rPr kumimoji="1" lang="en-US" altLang="ja-JP" sz="1400" dirty="0"/>
                        <a:t>How did you </a:t>
                      </a:r>
                      <a:r>
                        <a:rPr kumimoji="1" lang="en-US" altLang="ja-JP" sz="1400" baseline="0" dirty="0"/>
                        <a:t>learn about this meeting?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968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□</a:t>
                      </a:r>
                      <a:r>
                        <a:rPr kumimoji="1" lang="ja-JP" altLang="en-US" baseline="0" dirty="0"/>
                        <a:t> </a:t>
                      </a:r>
                      <a:r>
                        <a:rPr kumimoji="1" lang="en-US" altLang="ja-JP" dirty="0"/>
                        <a:t>The</a:t>
                      </a:r>
                      <a:r>
                        <a:rPr kumimoji="1" lang="en-US" altLang="ja-JP" baseline="0" dirty="0"/>
                        <a:t> </a:t>
                      </a:r>
                      <a:r>
                        <a:rPr kumimoji="1" lang="en-US" altLang="ja-JP" baseline="0" dirty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kumimoji="1" lang="en-US" altLang="ja-JP" baseline="0" dirty="0"/>
                        <a:t>ociety’s website</a:t>
                      </a:r>
                      <a:r>
                        <a:rPr kumimoji="1" lang="ja-JP" altLang="en-US" dirty="0"/>
                        <a:t>　□</a:t>
                      </a:r>
                      <a:r>
                        <a:rPr kumimoji="1" lang="ja-JP" altLang="en-US" baseline="0" dirty="0"/>
                        <a:t> </a:t>
                      </a:r>
                      <a:r>
                        <a:rPr kumimoji="1" lang="en-US" altLang="ja-JP" baseline="0" dirty="0"/>
                        <a:t>Friend who 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is a society </a:t>
                      </a:r>
                      <a:r>
                        <a:rPr kumimoji="1" lang="en-US" altLang="ja-JP" baseline="0" dirty="0"/>
                        <a:t>member</a:t>
                      </a:r>
                      <a:r>
                        <a:rPr kumimoji="1" lang="ja-JP" altLang="en-US" dirty="0"/>
                        <a:t>　□</a:t>
                      </a:r>
                      <a:r>
                        <a:rPr kumimoji="1" lang="ja-JP" altLang="en-US" baseline="0" dirty="0"/>
                        <a:t> </a:t>
                      </a:r>
                      <a:r>
                        <a:rPr kumimoji="1" lang="en-US" altLang="ja-JP" dirty="0"/>
                        <a:t>My society</a:t>
                      </a:r>
                    </a:p>
                    <a:p>
                      <a:r>
                        <a:rPr kumimoji="1" lang="ja-JP" altLang="en-US" dirty="0"/>
                        <a:t>   □</a:t>
                      </a:r>
                      <a:r>
                        <a:rPr kumimoji="1" lang="ja-JP" altLang="en-US" baseline="0" dirty="0"/>
                        <a:t> </a:t>
                      </a:r>
                      <a:r>
                        <a:rPr kumimoji="1" lang="en-US" altLang="ja-JP" baseline="0" dirty="0"/>
                        <a:t>Publicity I saw at another meeting: </a:t>
                      </a:r>
                      <a:r>
                        <a:rPr kumimoji="1" lang="ja-JP" altLang="en-US" dirty="0"/>
                        <a:t>□</a:t>
                      </a:r>
                      <a:r>
                        <a:rPr kumimoji="1" lang="en-US" altLang="ja-JP" baseline="0" dirty="0"/>
                        <a:t>RSNA</a:t>
                      </a:r>
                      <a:r>
                        <a:rPr kumimoji="1" lang="ja-JP" altLang="en-US" dirty="0"/>
                        <a:t>　□</a:t>
                      </a:r>
                      <a:r>
                        <a:rPr kumimoji="1" lang="en-US" altLang="ja-JP" dirty="0"/>
                        <a:t>ECR </a:t>
                      </a:r>
                      <a:r>
                        <a:rPr kumimoji="1" lang="ja-JP" altLang="en-US" baseline="0" dirty="0"/>
                        <a:t> </a:t>
                      </a:r>
                      <a:r>
                        <a:rPr kumimoji="1" lang="ja-JP" altLang="en-US" dirty="0"/>
                        <a:t>□</a:t>
                      </a:r>
                      <a:r>
                        <a:rPr kumimoji="1" lang="en-US" altLang="ja-JP" dirty="0"/>
                        <a:t>AOCR  </a:t>
                      </a:r>
                      <a:r>
                        <a:rPr kumimoji="1" lang="ja-JP" altLang="en-US" dirty="0"/>
                        <a:t>□</a:t>
                      </a:r>
                      <a:r>
                        <a:rPr kumimoji="1" lang="en-US" altLang="ja-JP" dirty="0"/>
                        <a:t>Other_____</a:t>
                      </a:r>
                    </a:p>
                    <a:p>
                      <a:r>
                        <a:rPr kumimoji="1" lang="ja-JP" altLang="en-US" dirty="0"/>
                        <a:t>   □ </a:t>
                      </a:r>
                      <a:r>
                        <a:rPr kumimoji="1" lang="en-US" altLang="ja-JP" dirty="0"/>
                        <a:t>Affiliated</a:t>
                      </a:r>
                      <a:r>
                        <a:rPr kumimoji="1" lang="en-US" altLang="ja-JP" baseline="0" dirty="0"/>
                        <a:t> corporation informed me  </a:t>
                      </a:r>
                      <a:r>
                        <a:rPr kumimoji="1" lang="ja-JP" altLang="en-US" dirty="0"/>
                        <a:t>□ </a:t>
                      </a:r>
                      <a:r>
                        <a:rPr kumimoji="1" lang="en-US" altLang="ja-JP" dirty="0"/>
                        <a:t>Other_________________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439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3. </a:t>
                      </a:r>
                      <a:r>
                        <a:rPr kumimoji="1" lang="en-US" altLang="ja-JP" sz="1400" dirty="0"/>
                        <a:t>What</a:t>
                      </a:r>
                      <a:r>
                        <a:rPr kumimoji="1" lang="en-US" altLang="ja-JP" sz="1400" baseline="0" dirty="0"/>
                        <a:t> are your objectives for attending the meeting?</a:t>
                      </a:r>
                    </a:p>
                    <a:p>
                      <a:r>
                        <a:rPr kumimoji="1" lang="en-US" altLang="ja-JP" baseline="0" dirty="0"/>
                        <a:t>        (Please select as many answers as apply.)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912103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□　</a:t>
                      </a:r>
                      <a:r>
                        <a:rPr kumimoji="1" lang="en-US" altLang="ja-JP" dirty="0"/>
                        <a:t>To</a:t>
                      </a:r>
                      <a:r>
                        <a:rPr kumimoji="1" lang="en-US" altLang="ja-JP" baseline="0" dirty="0"/>
                        <a:t> acquire credit toward CME or a qualification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□　</a:t>
                      </a:r>
                      <a:r>
                        <a:rPr kumimoji="1" lang="en-US" altLang="ja-JP" dirty="0"/>
                        <a:t>To</a:t>
                      </a:r>
                      <a:r>
                        <a:rPr kumimoji="1" lang="en-US" altLang="ja-JP" baseline="0" dirty="0"/>
                        <a:t> present a paper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□</a:t>
                      </a:r>
                      <a:r>
                        <a:rPr kumimoji="1" lang="ja-JP" altLang="en-US" baseline="0" dirty="0"/>
                        <a:t>   </a:t>
                      </a:r>
                      <a:r>
                        <a:rPr kumimoji="1" lang="en-US" altLang="ja-JP" baseline="0" dirty="0"/>
                        <a:t>To listen to presentations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□　</a:t>
                      </a:r>
                      <a:r>
                        <a:rPr kumimoji="1" lang="en-US" altLang="ja-JP" dirty="0"/>
                        <a:t>To</a:t>
                      </a:r>
                      <a:r>
                        <a:rPr kumimoji="1" lang="en-US" altLang="ja-JP" baseline="0" dirty="0"/>
                        <a:t> attend both the meeting and exhibition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□　</a:t>
                      </a:r>
                      <a:r>
                        <a:rPr kumimoji="1" lang="en-US" altLang="ja-JP" dirty="0"/>
                        <a:t>Other</a:t>
                      </a:r>
                      <a:r>
                        <a:rPr kumimoji="1" lang="en-US" altLang="ja-JP" baseline="0" dirty="0"/>
                        <a:t> </a:t>
                      </a:r>
                      <a:r>
                        <a:rPr kumimoji="1" lang="en-US" altLang="ja-JP" dirty="0"/>
                        <a:t>(________________________________________________)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8046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4.</a:t>
                      </a:r>
                      <a:r>
                        <a:rPr kumimoji="1" lang="en-US" altLang="ja-JP" baseline="0" dirty="0"/>
                        <a:t> What is your profession? (Please 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select 1)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27405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   □</a:t>
                      </a:r>
                      <a:r>
                        <a:rPr kumimoji="1" lang="ja-JP" altLang="en-US" baseline="0" dirty="0"/>
                        <a:t> 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Radiologist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  　□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M.D., other than radiology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□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Medical physicist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   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□ </a:t>
                      </a:r>
                      <a:r>
                        <a:rPr kumimoji="1" lang="en-US" altLang="ja-JP" sz="13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Radiographer, radiological technologist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   □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Biomedical equipment technician          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□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Physical therapist</a:t>
                      </a:r>
                    </a:p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   □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Occupational therapist     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□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Nurse     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□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Affiliated with a hospital </a:t>
                      </a:r>
                    </a:p>
                    <a:p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</a:rPr>
                        <a:t> □ 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Affiliated with an organization/association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baseline="0" dirty="0"/>
                        <a:t>　　　　　  　    </a:t>
                      </a:r>
                      <a:endParaRPr kumimoji="1" lang="en-US" altLang="ja-JP" baseline="0" dirty="0"/>
                    </a:p>
                    <a:p>
                      <a:r>
                        <a:rPr kumimoji="1" lang="en-US" altLang="ja-JP" baseline="0" dirty="0"/>
                        <a:t>   </a:t>
                      </a:r>
                      <a:r>
                        <a:rPr kumimoji="1" lang="ja-JP" altLang="en-US" baseline="0" dirty="0"/>
                        <a:t>□ </a:t>
                      </a:r>
                      <a:r>
                        <a:rPr kumimoji="1" lang="en-US" altLang="ja-JP" baseline="0" dirty="0"/>
                        <a:t>Educational institution</a:t>
                      </a:r>
                      <a:r>
                        <a:rPr kumimoji="1" lang="ja-JP" altLang="en-US" baseline="0" dirty="0"/>
                        <a:t>    □ </a:t>
                      </a:r>
                      <a:r>
                        <a:rPr kumimoji="1" lang="en-US" altLang="ja-JP" baseline="0" dirty="0"/>
                        <a:t>Public sector</a:t>
                      </a:r>
                      <a:r>
                        <a:rPr kumimoji="1" lang="ja-JP" altLang="en-US" baseline="0" dirty="0"/>
                        <a:t>     □ </a:t>
                      </a:r>
                      <a:r>
                        <a:rPr kumimoji="1" lang="en-US" altLang="ja-JP" baseline="0" dirty="0"/>
                        <a:t>Research institution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/>
                        <a:t>　□ </a:t>
                      </a:r>
                      <a:r>
                        <a:rPr kumimoji="1" lang="en-US" altLang="ja-JP" sz="1100" baseline="0" dirty="0"/>
                        <a:t>Corporate member of Japan Medical Imaging &amp; Radiological Systems Industries Association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/>
                        <a:t>   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</a:rPr>
                        <a:t>□ 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Sponsor</a:t>
                      </a:r>
                      <a:r>
                        <a:rPr kumimoji="1" lang="ja-JP" altLang="en-US" baseline="0" dirty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kumimoji="1" lang="ja-JP" altLang="en-US" baseline="0" dirty="0"/>
                        <a:t>      □ </a:t>
                      </a:r>
                      <a:r>
                        <a:rPr kumimoji="1" lang="en-US" altLang="ja-JP" baseline="0" dirty="0"/>
                        <a:t>Other corporation        </a:t>
                      </a:r>
                      <a:r>
                        <a:rPr kumimoji="1" lang="ja-JP" altLang="en-US" baseline="0" dirty="0"/>
                        <a:t>□ </a:t>
                      </a:r>
                      <a:r>
                        <a:rPr kumimoji="1" lang="en-US" altLang="ja-JP" baseline="0" dirty="0"/>
                        <a:t>Other (__________________)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004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</TotalTime>
  <Words>27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shirahama</dc:creator>
  <cp:lastModifiedBy>JRC</cp:lastModifiedBy>
  <cp:revision>63</cp:revision>
  <cp:lastPrinted>2014-09-08T07:52:55Z</cp:lastPrinted>
  <dcterms:created xsi:type="dcterms:W3CDTF">2014-05-23T01:07:12Z</dcterms:created>
  <dcterms:modified xsi:type="dcterms:W3CDTF">2017-02-27T03:48:20Z</dcterms:modified>
</cp:coreProperties>
</file>